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42EC4-CA61-4372-8BB4-646FC2B5F7F1}" type="datetimeFigureOut">
              <a:rPr lang="ru-RU" smtClean="0"/>
              <a:pPr/>
              <a:t>04.12.2008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AD61B-AB08-426D-A923-86E8FA397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AD61B-AB08-426D-A923-86E8FA397AA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DC77-E494-42DD-8A73-3253C3C03D29}" type="datetimeFigureOut">
              <a:rPr lang="ru-RU" smtClean="0"/>
              <a:pPr/>
              <a:t>04.12.2008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8A2-52AB-4E40-9F89-76C6D5AEE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DC77-E494-42DD-8A73-3253C3C03D29}" type="datetimeFigureOut">
              <a:rPr lang="ru-RU" smtClean="0"/>
              <a:pPr/>
              <a:t>04.12.2008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8A2-52AB-4E40-9F89-76C6D5AEE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DC77-E494-42DD-8A73-3253C3C03D29}" type="datetimeFigureOut">
              <a:rPr lang="ru-RU" smtClean="0"/>
              <a:pPr/>
              <a:t>04.12.2008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8A2-52AB-4E40-9F89-76C6D5AEE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DC77-E494-42DD-8A73-3253C3C03D29}" type="datetimeFigureOut">
              <a:rPr lang="ru-RU" smtClean="0"/>
              <a:pPr/>
              <a:t>04.12.2008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8A2-52AB-4E40-9F89-76C6D5AEE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DC77-E494-42DD-8A73-3253C3C03D29}" type="datetimeFigureOut">
              <a:rPr lang="ru-RU" smtClean="0"/>
              <a:pPr/>
              <a:t>04.12.2008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8A2-52AB-4E40-9F89-76C6D5AEE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DC77-E494-42DD-8A73-3253C3C03D29}" type="datetimeFigureOut">
              <a:rPr lang="ru-RU" smtClean="0"/>
              <a:pPr/>
              <a:t>04.12.2008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8A2-52AB-4E40-9F89-76C6D5AEE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DC77-E494-42DD-8A73-3253C3C03D29}" type="datetimeFigureOut">
              <a:rPr lang="ru-RU" smtClean="0"/>
              <a:pPr/>
              <a:t>04.12.2008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8A2-52AB-4E40-9F89-76C6D5AEE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DC77-E494-42DD-8A73-3253C3C03D29}" type="datetimeFigureOut">
              <a:rPr lang="ru-RU" smtClean="0"/>
              <a:pPr/>
              <a:t>04.12.2008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8A2-52AB-4E40-9F89-76C6D5AEE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DC77-E494-42DD-8A73-3253C3C03D29}" type="datetimeFigureOut">
              <a:rPr lang="ru-RU" smtClean="0"/>
              <a:pPr/>
              <a:t>04.12.2008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8A2-52AB-4E40-9F89-76C6D5AEE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DC77-E494-42DD-8A73-3253C3C03D29}" type="datetimeFigureOut">
              <a:rPr lang="ru-RU" smtClean="0"/>
              <a:pPr/>
              <a:t>04.12.2008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8A2-52AB-4E40-9F89-76C6D5AEE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DC77-E494-42DD-8A73-3253C3C03D29}" type="datetimeFigureOut">
              <a:rPr lang="ru-RU" smtClean="0"/>
              <a:pPr/>
              <a:t>04.12.2008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208A2-52AB-4E40-9F89-76C6D5AEE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7DC77-E494-42DD-8A73-3253C3C03D29}" type="datetimeFigureOut">
              <a:rPr lang="ru-RU" smtClean="0"/>
              <a:pPr/>
              <a:t>04.12.2008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208A2-52AB-4E40-9F89-76C6D5AEEA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136100"/>
            <a:ext cx="5572132" cy="417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Экран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личный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Иосиф Хусенский</dc:creator>
  <cp:lastModifiedBy>Иосиф Хусенский</cp:lastModifiedBy>
  <cp:revision>2</cp:revision>
  <dcterms:created xsi:type="dcterms:W3CDTF">2008-09-15T23:30:22Z</dcterms:created>
  <dcterms:modified xsi:type="dcterms:W3CDTF">2008-12-04T02:53:44Z</dcterms:modified>
</cp:coreProperties>
</file>